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98" r:id="rId3"/>
    <p:sldId id="578" r:id="rId4"/>
    <p:sldId id="58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347593-5E65-49B2-9D75-434A3FA3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AB71DE-B068-4F67-A78C-C66B38CB2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AD2AE-B5D2-4BF9-B714-6EF4142E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44394C-D272-42FC-B4D4-CFFB5BCD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E402C0-45DE-484C-B644-A79BF73F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04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71898-3D5A-4067-AE19-A1794A1B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4EA6B3-31A2-41F3-9759-CB9B3620A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B3EE2-35A7-40B9-965B-45C29FD6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92D32A-7A4B-4472-AC84-D1A9D0506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8B7F49-D5CC-4CFD-A28E-FBF0ED42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4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1208E0-ED2D-473E-A31F-5321762FC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3B5AA2-BD25-4BE0-95AF-55761334A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1A2AD9-5C80-4081-8351-E931BB71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1E149-F682-4D80-AC1C-DF706B06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601003-7CD7-450C-94AA-9EE6EC1AC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0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7D070-CEF0-4342-A120-B025900C6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8D384A-B2B5-48C5-9D0C-EC2A1EA34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26D0B-D820-46F3-B6B2-3F767261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28AAC8-1659-41B1-AAB6-BD3B8B9F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33843-7EAE-458A-AC77-6A008CBE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84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2FEFE9-FB14-4311-8AC5-7EFF00EC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927CA6-C776-497C-AC92-E9807317B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ED43D8-D253-45CA-BC54-7C1298D2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21D444-22A9-4CC8-831A-A171460C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2B904-018E-4B2A-87A0-3869FE83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51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58922-21D6-4BDB-AA2C-A5389ABE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CBF84A-AA85-433F-B1F2-5AE1AC1D7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D7F143-7158-458A-B90F-5A946F773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8B4765-81AD-4E67-A64B-F3A6D5D4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B9529E-B107-4B5A-BBEB-0C111432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77481F-FAD2-48AF-9BDA-CE6AB4FB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39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5CD1A-7CB6-44C7-A87C-891BF9D4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E3B741-9A17-4E15-ADA9-7494AE6E2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3214D9-FCDB-4641-BCB4-AE04535C0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5DDECB-8B30-4E8D-A244-29AFB6AB6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011AF79-BB62-4003-8CE1-64E2D16F1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671E3CA-4424-4B1F-9230-E54C27A1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3AB33E-8AE8-4C55-9849-2A63CE2F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4EA854-8274-4AE1-8A2B-5D1815C1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8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0CE8F-0471-46BE-A546-489D213E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65A467-5650-41F9-9C25-ABA559B4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215B73-28C6-412D-979A-AF579D2F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4285FA-60B1-4AE5-A8D3-A6875874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8A2FA8-88C4-4D54-B794-2D7507D9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238B12-FEF2-45C0-9498-0FD7D6DF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FACDC3-C2A8-4C4F-853E-E38B30C2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64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978C0F-FBEA-44BC-9F28-6477150AA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A61F93-12AE-4662-9E90-9BD9A5F7D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0948C7-B176-4666-A0AB-B2E10CD04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C43F9E-8617-4B06-9A66-7700F08F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519DD0-1098-403D-8E56-28B3345F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84A716-329B-4374-9351-FBF0669B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32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907CB1-6EDD-40A7-8F0D-5252FB2B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1D5CD2-3FC8-4698-947E-3F62766E9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C1859E-C405-4367-93C4-347582F67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F46A38-E4ED-4AD7-9849-8A4F9169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DB4DD8-2565-4B77-BAB4-85C4F712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7494F6-DF2E-499D-A46A-343EBF6E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32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17533F-BA5F-4AF6-B1A7-51994245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D4C7ED-C944-4443-A90F-42372924C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3F5A92-7BCD-42AE-A5D0-FDECF0A709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8983-78F2-481D-A459-8C2506F982FD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C7972E-D5D7-4ACD-93E6-39316F527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E5C7DA-688A-405B-9B82-FA76B241E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5101-8835-482D-ACEC-87C1E9BDD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6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11F435-9178-4A1F-8BC4-A87895C38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/>
              <a:t>Conseils pour l usage des masques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65DDCC-8EF7-41B5-B4AB-EA8FC4876F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2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latin typeface="+mn-lt"/>
                <a:ea typeface="+mn-ea"/>
                <a:cs typeface="+mn-cs"/>
              </a:rPr>
              <a:t>Le matériel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Masque chirurgical patient, soignant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Désinfection standard des locaux</a:t>
            </a:r>
          </a:p>
          <a:p>
            <a:r>
              <a:rPr lang="fr-FR" dirty="0"/>
              <a:t>Et du téléphone, stéthoscope, </a:t>
            </a:r>
            <a:r>
              <a:rPr lang="fr-FR" dirty="0" err="1"/>
              <a:t>etc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800" y="2524800"/>
            <a:ext cx="3877440" cy="2736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6101" y="2462235"/>
            <a:ext cx="3187700" cy="3517900"/>
          </a:xfrm>
          <a:prstGeom prst="rect">
            <a:avLst/>
          </a:prstGeom>
        </p:spPr>
      </p:pic>
      <p:sp>
        <p:nvSpPr>
          <p:cNvPr id="4" name="Multiplication 3"/>
          <p:cNvSpPr/>
          <p:nvPr/>
        </p:nvSpPr>
        <p:spPr>
          <a:xfrm>
            <a:off x="8956800" y="3235200"/>
            <a:ext cx="1862400" cy="22656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1213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7B0F8FE-64A0-4828-A56E-D211D04C0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1" y="123"/>
            <a:ext cx="11033956" cy="685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02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C0A80F5-2E66-42FD-A89A-D2750FAE5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14" y="4139363"/>
            <a:ext cx="10905066" cy="220827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8E0F4B4-8279-4D66-B29B-7B1C768A9773}"/>
              </a:ext>
            </a:extLst>
          </p:cNvPr>
          <p:cNvSpPr txBox="1"/>
          <p:nvPr/>
        </p:nvSpPr>
        <p:spPr>
          <a:xfrm>
            <a:off x="1169581" y="510363"/>
            <a:ext cx="98563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ne faut pas toucher ou enlever le masque une fois en place, ni le déplacer ponctuellement que ce soit sur la tète ou sur le cou car le masque peut </a:t>
            </a:r>
            <a:r>
              <a:rPr lang="fr-FR" sz="3200" dirty="0" err="1"/>
              <a:t>ètre</a:t>
            </a:r>
            <a:r>
              <a:rPr lang="fr-FR" sz="3200" dirty="0"/>
              <a:t> contaminé et vous contaminer. 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956142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Grand écran</PresentationFormat>
  <Paragraphs>14</Paragraphs>
  <Slides>4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Conseils pour l usage des masques</vt:lpstr>
      <vt:lpstr>Le matériel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Conseils pour l usage des masques</dc:title>
  <dc:creator>jean francois pappon</dc:creator>
  <cp:lastModifiedBy>jean francois pappon</cp:lastModifiedBy>
  <cp:revision>2</cp:revision>
  <dcterms:created xsi:type="dcterms:W3CDTF">2020-03-26T12:41:25Z</dcterms:created>
  <dcterms:modified xsi:type="dcterms:W3CDTF">2020-03-26T12:50:43Z</dcterms:modified>
</cp:coreProperties>
</file>